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4" r:id="rId7"/>
    <p:sldId id="27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7" autoAdjust="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t>2013/7/20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2729259" cy="64111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周幼明 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\Desktop\616801\616801封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06" y="1218115"/>
            <a:ext cx="3229957" cy="4371125"/>
          </a:xfrm>
          <a:prstGeom prst="rect">
            <a:avLst/>
          </a:prstGeom>
          <a:ln>
            <a:noFill/>
          </a:ln>
          <a:effectLst>
            <a:outerShdw blurRad="241300" dist="88900" dir="822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1916832"/>
            <a:ext cx="4572000" cy="2009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8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altLang="zh-TW" sz="4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Ch1</a:t>
            </a:r>
            <a:r>
              <a:rPr lang="en-US" altLang="zh-TW" sz="36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展覽產業介紹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44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博覽會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(Exposition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展覽依參展廠商與參觀者的來源國而分類為：</a:t>
            </a:r>
          </a:p>
          <a:p>
            <a:pPr marL="0" indent="0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國內展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中參展廠商大多來自本國內的廠商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其參觀者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來自本國內的觀眾。展覽的目標觀眾乃是本國內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廠商或消費者。例如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：台北婚紗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大展、高雄家具展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國際展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中參展廠商或參觀者多數來自於世界各地，依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聯盟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UFI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定義：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展覽活動須符合外國參展廠商家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超過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此次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活動參展廠商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，或外國參觀者人數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超過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%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可稱為「國際展」。</a:t>
            </a: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</p:spTree>
    <p:extLst>
      <p:ext uri="{BB962C8B-B14F-4D97-AF65-F5344CB8AC3E}">
        <p14:creationId xmlns:p14="http://schemas.microsoft.com/office/powerpoint/2010/main" val="34431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514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博覽會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(Exposition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展覽依參觀者區分：</a:t>
            </a:r>
          </a:p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專業商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展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630238" indent="-630238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的產品為該產業（領域）的新產品、新技術、新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專業展服務的目標顧客均為企業顧客，所謂的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B2B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通常不對外開放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630238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商展的展期大多為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3~4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消費展</a:t>
            </a:r>
          </a:p>
          <a:p>
            <a:pPr marL="630238" indent="-630238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參觀者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是一般的消費者，展覽的訴求乃是向消費者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推薦生活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；如：消費性電子展、婦幼用品展、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家電展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等，通稱為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C2C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</p:spTree>
    <p:extLst>
      <p:ext uri="{BB962C8B-B14F-4D97-AF65-F5344CB8AC3E}">
        <p14:creationId xmlns:p14="http://schemas.microsoft.com/office/powerpoint/2010/main" val="28859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1776541"/>
            <a:ext cx="7272808" cy="36038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博覽會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(Exposition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綜合展</a:t>
            </a:r>
          </a:p>
          <a:p>
            <a:pPr marL="803275" indent="-803275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兼備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專業商展與消費展之集合，在展覽會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中的目標顧客包括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人士與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一般消費者。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768752" cy="379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</p:spTree>
    <p:extLst>
      <p:ext uri="{BB962C8B-B14F-4D97-AF65-F5344CB8AC3E}">
        <p14:creationId xmlns:p14="http://schemas.microsoft.com/office/powerpoint/2010/main" val="40958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628800"/>
            <a:ext cx="7344816" cy="460851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展覽名詞作專業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性介紹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993775" indent="-993775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Fair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：早期以實體展示並以直接銷售的型態市集。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Exposition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：博覽會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Trade Fair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：特定產業的國際性展覽。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Trade Show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：專為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B2B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展覽會。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Consumer Show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：乃是一種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B2C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的展覽會。</a:t>
            </a:r>
          </a:p>
          <a:p>
            <a:pPr marL="993775" indent="-993775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Exhibition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：在特定日期、特定場所、展示商品或服務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買家、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賣家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可在現場進行互動的交易。</a:t>
            </a: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四、展覽的相關名詞</a:t>
            </a:r>
          </a:p>
        </p:txBody>
      </p:sp>
    </p:spTree>
    <p:extLst>
      <p:ext uri="{BB962C8B-B14F-4D97-AF65-F5344CB8AC3E}">
        <p14:creationId xmlns:p14="http://schemas.microsoft.com/office/powerpoint/2010/main" val="5563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5" y="1628800"/>
            <a:ext cx="7416824" cy="360381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一個國家的產業結構可分為三大類：農業、工業與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服務業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台灣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受到全球化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的影響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漸漸開始有去工業化的趨勢。台灣服務業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GDP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的成長由民國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75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55.85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%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至民國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90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70.53%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至民國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98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73.2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8384"/>
            <a:ext cx="7398403" cy="362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一、前言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55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我國行政院經建會有鑑於國內外環境的丕變，全球資源在逐漸稀少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近年來會議與展覽產業扮演著帶領服務業快速成長的關鍵角色；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2004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日核定第一梯次的「會議展覽產業發展計畫」，該計畫的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期間為四年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在該計畫期間順利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達成三項目標：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促進國家經濟成長。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增加國民就業機會。</a:t>
            </a:r>
          </a:p>
          <a:p>
            <a:pPr marL="1071563" indent="-1071563">
              <a:lnSpc>
                <a:spcPts val="3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吸引國際知名會展業者來台辦理活動，提升並擴大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我國在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國際舞台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空間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529662" y="692522"/>
            <a:ext cx="5940660" cy="6482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628800"/>
            <a:ext cx="7488832" cy="4752528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會議與展覽產業包含四大產業範圍，其中有會議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(Meeting)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、獎勵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旅遊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(Incentive)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、大型國際會議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(Convention)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以及展覽產業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(Exhibition)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，國際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間通稱為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MICE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產業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展產業的潛力在哪兒？依據國際組織聯盟（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Union of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International Associations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, UIA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，總部設在比利時布魯塞爾）統計，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2003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年全球舉辦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的國際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會議其場次為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9,445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場，而美國會議場次乃居全球之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冠。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529662" y="692522"/>
            <a:ext cx="5940660" cy="6482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1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536504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Lawson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指出「展覽乃是將新式樣、新功能的產品，運用具有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吸引力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的方式陳列在特地的場所，對目標顧客展示、說明、報價」。全球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協會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(UFI)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對展覽定義中說明：「一個臨時性的市集，在主辦單位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規劃與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籌組中讓參展者與參展廠商可以親臨現場體驗、觸摸、接受說明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「展覽」是生產者與採購者面對面最佳的行銷工具，參展者與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參觀者可以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藉由展覽現場而產生互動，進一步建立關係；對於參觀者而言，在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展覽會的現場中可以獲得新市場的新資訊。</a:t>
            </a: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二、展覽定義</a:t>
            </a:r>
          </a:p>
        </p:txBody>
      </p:sp>
    </p:spTree>
    <p:extLst>
      <p:ext uri="{BB962C8B-B14F-4D97-AF65-F5344CB8AC3E}">
        <p14:creationId xmlns:p14="http://schemas.microsoft.com/office/powerpoint/2010/main" val="17397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30363"/>
            <a:ext cx="72183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專業展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(Vertical)</a:t>
            </a: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專業展乃指在展覽會中只展出同一產業的上、中、下游的產品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，包括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原料、半成品、零件、成品、機器設備、製造技術等；其他產業之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不得在此展出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目前世界舉辦知名的展覽幾乎多屬於專業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綜合展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(Horizontal)</a:t>
            </a: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綜合展的參展業者則包含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相關產業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，甚至於不限產業。參觀者分為綜合買主與專業專業人士及一般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消費者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展往往限於部分經濟發展程度不高的國家所採舉辦的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形式。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</p:spTree>
    <p:extLst>
      <p:ext uri="{BB962C8B-B14F-4D97-AF65-F5344CB8AC3E}">
        <p14:creationId xmlns:p14="http://schemas.microsoft.com/office/powerpoint/2010/main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5112568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博覽會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(Exposition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以國際展覽局 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(BIE)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的規定，世界博覽會按性質、規模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、展期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可分為兩種：一種是綜合型（註冊型）世博會，展期為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6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個月，每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隔五年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舉辦一次；另一種是專業型（認可型）世博會，展期通常為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3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個月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。在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兩屆註冊型世博會之間舉辦一次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2005 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年的日本愛知博覽會已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歷史上最後一次的專業型世博會。世界博覽會是由一個國家的政府來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主辦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，提供媒合機會來展示國家產業技術與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科技的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行銷場所，藉以展現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國家發展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實力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</p:spTree>
    <p:extLst>
      <p:ext uri="{BB962C8B-B14F-4D97-AF65-F5344CB8AC3E}">
        <p14:creationId xmlns:p14="http://schemas.microsoft.com/office/powerpoint/2010/main" val="3132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556792"/>
            <a:ext cx="7204517" cy="4464496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博覽會 </a:t>
            </a: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(Exposition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 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1928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年由法國發起，在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巴黎成立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了由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國成員所組成的「國際展覽局」簡稱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BIE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負責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管理世界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博覽會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2005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年國際展覽局的成員國已經增至為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98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國，其中亞洲的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成員國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包括：日本、韓國、馬來西亞、以色列、菲律賓及中國博覽會。大多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在開發程度較高的國家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舉辦。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三、展覽分類</a:t>
            </a:r>
          </a:p>
        </p:txBody>
      </p:sp>
    </p:spTree>
    <p:extLst>
      <p:ext uri="{BB962C8B-B14F-4D97-AF65-F5344CB8AC3E}">
        <p14:creationId xmlns:p14="http://schemas.microsoft.com/office/powerpoint/2010/main" val="10024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1158</Words>
  <Application>Microsoft Office PowerPoint</Application>
  <PresentationFormat>如螢幕大小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圖釘</vt:lpstr>
      <vt:lpstr>PowerPoint 簡報</vt:lpstr>
      <vt:lpstr>PowerPoint 簡報</vt:lpstr>
      <vt:lpstr>一、前言</vt:lpstr>
      <vt:lpstr>一、前言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15</cp:revision>
  <dcterms:created xsi:type="dcterms:W3CDTF">2013-07-09T07:02:50Z</dcterms:created>
  <dcterms:modified xsi:type="dcterms:W3CDTF">2013-07-20T11:34:01Z</dcterms:modified>
</cp:coreProperties>
</file>